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2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7315-21A8-48D6-8443-E32533722787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DB06-F512-418F-9452-53B122ACD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513825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সবাইকে লাল গোলাপের শুভেচ্ছা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20000" cy="41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695233"/>
            <a:ext cx="3901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শিক্ষক পরিচিতি</a:t>
            </a:r>
          </a:p>
          <a:p>
            <a:r>
              <a:rPr lang="bn-BD" sz="2400" dirty="0" smtClean="0"/>
              <a:t>মোঃ জামিরুল ইসলাম </a:t>
            </a:r>
          </a:p>
          <a:p>
            <a:r>
              <a:rPr lang="bn-BD" sz="2400" dirty="0" smtClean="0"/>
              <a:t>সহকারী শিক্ষক</a:t>
            </a:r>
          </a:p>
          <a:p>
            <a:r>
              <a:rPr lang="bn-BD" sz="2400" dirty="0" smtClean="0"/>
              <a:t>দৌলতপুর পাইলট মডেল মাধ্যমিক বিদ্যালয়</a:t>
            </a:r>
          </a:p>
          <a:p>
            <a:r>
              <a:rPr lang="bn-BD" sz="2400" dirty="0" smtClean="0"/>
              <a:t>দৌলতপুর, কুষ্টিয়া।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25733"/>
            <a:ext cx="49682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পাঠ পরিচিতি</a:t>
            </a:r>
            <a:endParaRPr lang="en-US" sz="2800" b="1" dirty="0"/>
          </a:p>
          <a:p>
            <a:r>
              <a:rPr lang="bn-IN" sz="2800" b="1" dirty="0"/>
              <a:t>বিষয় : </a:t>
            </a:r>
            <a:r>
              <a:rPr lang="bn-BD" sz="2800" b="1" dirty="0" smtClean="0"/>
              <a:t>বাংলা</a:t>
            </a:r>
            <a:r>
              <a:rPr lang="bn-BD" sz="2800" b="1" dirty="0"/>
              <a:t> </a:t>
            </a:r>
            <a:r>
              <a:rPr lang="bn-BD" sz="2800" b="1" dirty="0" smtClean="0"/>
              <a:t>১ম পত্র </a:t>
            </a:r>
            <a:endParaRPr lang="bn-IN" sz="2800" b="1" dirty="0"/>
          </a:p>
          <a:p>
            <a:r>
              <a:rPr lang="bn-IN" sz="2800" b="1" dirty="0" smtClean="0"/>
              <a:t>শ্রেণী :</a:t>
            </a:r>
            <a:r>
              <a:rPr lang="bn-BD" sz="2800" b="1" dirty="0" smtClean="0"/>
              <a:t> ৭ম</a:t>
            </a:r>
            <a:endParaRPr lang="bn-IN" sz="2800" b="1" dirty="0"/>
          </a:p>
          <a:p>
            <a:r>
              <a:rPr lang="bn-IN" sz="2800" b="1" dirty="0"/>
              <a:t>সময় </a:t>
            </a:r>
            <a:r>
              <a:rPr lang="bn-IN" sz="2800" b="1" dirty="0" smtClean="0"/>
              <a:t>:</a:t>
            </a:r>
            <a:r>
              <a:rPr lang="bn-BD" sz="2800" b="1" dirty="0" smtClean="0"/>
              <a:t>৪০</a:t>
            </a:r>
            <a:r>
              <a:rPr lang="bn-IN" sz="2800" b="1" dirty="0" smtClean="0"/>
              <a:t> মিনিট</a:t>
            </a:r>
            <a:endParaRPr lang="en-US" sz="2800" b="1" dirty="0" smtClean="0"/>
          </a:p>
          <a:p>
            <a:r>
              <a:rPr lang="bn-BD" sz="24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তারিখ -</a:t>
            </a:r>
            <a:fld id="{C7F885A6-7758-49A1-A4AE-FF6679D35C1D}" type="datetime10">
              <a:rPr lang="bn-BD" sz="2000" b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pPr/>
              <a:t>শনিবার, 05 অক্টোবর 2013</a:t>
            </a:fld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8891"/>
            <a:ext cx="7010400" cy="397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3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9735" y="533399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চাকমা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1754"/>
            <a:ext cx="3810000" cy="545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26" y="181753"/>
            <a:ext cx="4433455" cy="54570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0200" y="533399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গারো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93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30"/>
            <a:ext cx="4648200" cy="5531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462" y="520620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মারমা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6208986" y="53528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মনিপুরী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532"/>
            <a:ext cx="4038600" cy="53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" y="1295400"/>
            <a:ext cx="4461641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576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ত্রিপুরা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196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65767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সাঁওকাল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04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আজকের পাঠঃ বাংলাদেশের ক্ষুদ্র জাতিসত্তা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88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Dpur</dc:creator>
  <cp:lastModifiedBy>Dpur</cp:lastModifiedBy>
  <cp:revision>6</cp:revision>
  <dcterms:created xsi:type="dcterms:W3CDTF">2013-10-03T16:04:47Z</dcterms:created>
  <dcterms:modified xsi:type="dcterms:W3CDTF">2013-10-05T15:45:38Z</dcterms:modified>
</cp:coreProperties>
</file>